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5" r:id="rId5"/>
    <p:sldId id="322" r:id="rId6"/>
    <p:sldId id="323" r:id="rId7"/>
    <p:sldId id="310" r:id="rId8"/>
    <p:sldId id="321" r:id="rId9"/>
    <p:sldId id="324" r:id="rId10"/>
    <p:sldId id="320" r:id="rId11"/>
    <p:sldId id="325" r:id="rId12"/>
    <p:sldId id="318" r:id="rId13"/>
    <p:sldId id="326" r:id="rId14"/>
    <p:sldId id="327" r:id="rId15"/>
    <p:sldId id="312" r:id="rId16"/>
    <p:sldId id="319" r:id="rId17"/>
  </p:sldIdLst>
  <p:sldSz cx="12188825" cy="6858000"/>
  <p:notesSz cx="6858000" cy="9144000"/>
  <p:custDataLst>
    <p:tags r:id="rId20"/>
  </p:custDataLst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29" autoAdjust="0"/>
  </p:normalViewPr>
  <p:slideViewPr>
    <p:cSldViewPr showGuides="1">
      <p:cViewPr varScale="1">
        <p:scale>
          <a:sx n="86" d="100"/>
          <a:sy n="86" d="100"/>
        </p:scale>
        <p:origin x="442" y="5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8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9DE493-19D7-4EC9-97C9-5F26233F1106}" type="doc">
      <dgm:prSet loTypeId="urn:microsoft.com/office/officeart/2005/8/layout/hProcess4" loCatId="process" qsTypeId="urn:microsoft.com/office/officeart/2005/8/quickstyle/simple5" qsCatId="simple" csTypeId="urn:microsoft.com/office/officeart/2005/8/colors/accent1_5" csCatId="accent1" phldr="1"/>
      <dgm:spPr/>
      <dgm:t>
        <a:bodyPr rtlCol="0"/>
        <a:lstStyle/>
        <a:p>
          <a:pPr rtl="0"/>
          <a:endParaRPr lang="en-US"/>
        </a:p>
      </dgm:t>
    </dgm:pt>
    <dgm:pt modelId="{FB986F71-3126-4196-BD30-74AEDC39A1CA}">
      <dgm:prSet phldrT="[Text]"/>
      <dgm:spPr/>
      <dgm:t>
        <a:bodyPr rtlCol="0"/>
        <a:lstStyle/>
        <a:p>
          <a:pPr rtl="0"/>
          <a:r>
            <a:rPr lang="fr-FR" noProof="0" dirty="0"/>
            <a:t>Création</a:t>
          </a:r>
        </a:p>
      </dgm:t>
    </dgm:pt>
    <dgm:pt modelId="{9B3CE34A-9B3E-4D5F-94E0-DFBB94FF5A03}" type="parTrans" cxnId="{1423FC72-83C7-4510-8021-28EAEA493E68}">
      <dgm:prSet/>
      <dgm:spPr/>
      <dgm:t>
        <a:bodyPr rtlCol="0"/>
        <a:lstStyle/>
        <a:p>
          <a:pPr rtl="0"/>
          <a:endParaRPr lang="en-US"/>
        </a:p>
      </dgm:t>
    </dgm:pt>
    <dgm:pt modelId="{D0B150DF-3AA4-454C-8652-25880449C422}" type="sibTrans" cxnId="{1423FC72-83C7-4510-8021-28EAEA493E68}">
      <dgm:prSet/>
      <dgm:spPr/>
      <dgm:t>
        <a:bodyPr rtlCol="0"/>
        <a:lstStyle/>
        <a:p>
          <a:pPr rtl="0"/>
          <a:endParaRPr lang="en-US"/>
        </a:p>
      </dgm:t>
    </dgm:pt>
    <dgm:pt modelId="{AB2E8498-CC81-452F-A895-08F3845AA347}">
      <dgm:prSet phldrT="[Text]"/>
      <dgm:spPr/>
      <dgm:t>
        <a:bodyPr rtlCol="0"/>
        <a:lstStyle/>
        <a:p>
          <a:pPr rtl="0"/>
          <a:r>
            <a:rPr lang="fr-FR" noProof="0" dirty="0"/>
            <a:t>Prise d’informations</a:t>
          </a:r>
        </a:p>
      </dgm:t>
    </dgm:pt>
    <dgm:pt modelId="{4C65E2C8-0CBB-4D8C-AD60-6B0105C62B84}" type="parTrans" cxnId="{2D5B3E3B-3EE5-4072-933E-27DF5400591C}">
      <dgm:prSet/>
      <dgm:spPr/>
      <dgm:t>
        <a:bodyPr rtlCol="0"/>
        <a:lstStyle/>
        <a:p>
          <a:pPr rtl="0"/>
          <a:endParaRPr lang="en-US"/>
        </a:p>
      </dgm:t>
    </dgm:pt>
    <dgm:pt modelId="{9A1F3304-AA9E-4FBC-89BA-9095C80E47C9}" type="sibTrans" cxnId="{2D5B3E3B-3EE5-4072-933E-27DF5400591C}">
      <dgm:prSet/>
      <dgm:spPr/>
      <dgm:t>
        <a:bodyPr rtlCol="0"/>
        <a:lstStyle/>
        <a:p>
          <a:pPr rtl="0"/>
          <a:endParaRPr lang="en-US"/>
        </a:p>
      </dgm:t>
    </dgm:pt>
    <dgm:pt modelId="{BF381BD4-48DC-48BF-8C18-C307CDD4D490}">
      <dgm:prSet phldrT="[Text]"/>
      <dgm:spPr/>
      <dgm:t>
        <a:bodyPr rtlCol="0"/>
        <a:lstStyle/>
        <a:p>
          <a:pPr rtl="0"/>
          <a:r>
            <a:rPr lang="fr-FR" noProof="0" dirty="0"/>
            <a:t>Création </a:t>
          </a:r>
          <a:r>
            <a:rPr lang="fr-FR" noProof="0" dirty="0" smtClean="0"/>
            <a:t>de la BDD</a:t>
          </a:r>
          <a:endParaRPr lang="fr-FR" noProof="0" dirty="0"/>
        </a:p>
      </dgm:t>
    </dgm:pt>
    <dgm:pt modelId="{5D881325-883F-44A1-A5FB-E01856D07A5B}" type="parTrans" cxnId="{5F9EDECD-FB20-4615-B5EC-47255B2B532F}">
      <dgm:prSet/>
      <dgm:spPr/>
      <dgm:t>
        <a:bodyPr rtlCol="0"/>
        <a:lstStyle/>
        <a:p>
          <a:pPr rtl="0"/>
          <a:endParaRPr lang="en-US"/>
        </a:p>
      </dgm:t>
    </dgm:pt>
    <dgm:pt modelId="{2C645F98-BC4B-4797-BC42-0872EA7B0575}" type="sibTrans" cxnId="{5F9EDECD-FB20-4615-B5EC-47255B2B532F}">
      <dgm:prSet/>
      <dgm:spPr/>
      <dgm:t>
        <a:bodyPr rtlCol="0"/>
        <a:lstStyle/>
        <a:p>
          <a:pPr rtl="0"/>
          <a:endParaRPr lang="en-US"/>
        </a:p>
      </dgm:t>
    </dgm:pt>
    <dgm:pt modelId="{F6D27D1B-CDCB-481F-B8FA-AB31B2A119DE}">
      <dgm:prSet phldrT="[Text]"/>
      <dgm:spPr/>
      <dgm:t>
        <a:bodyPr rtlCol="0"/>
        <a:lstStyle/>
        <a:p>
          <a:pPr rtl="0"/>
          <a:r>
            <a:rPr lang="fr-FR" noProof="0" dirty="0"/>
            <a:t>Transition</a:t>
          </a:r>
        </a:p>
      </dgm:t>
    </dgm:pt>
    <dgm:pt modelId="{8A7BF306-8E53-4B16-9E7E-A79AE3DF6BE2}" type="parTrans" cxnId="{A63D53AC-541A-4D09-9620-8B1C8D7B91DE}">
      <dgm:prSet/>
      <dgm:spPr/>
      <dgm:t>
        <a:bodyPr rtlCol="0"/>
        <a:lstStyle/>
        <a:p>
          <a:pPr rtl="0"/>
          <a:endParaRPr lang="en-US"/>
        </a:p>
      </dgm:t>
    </dgm:pt>
    <dgm:pt modelId="{7AEB6639-3258-49E8-8B1F-B4A9C61922BE}" type="sibTrans" cxnId="{A63D53AC-541A-4D09-9620-8B1C8D7B91DE}">
      <dgm:prSet/>
      <dgm:spPr/>
      <dgm:t>
        <a:bodyPr rtlCol="0"/>
        <a:lstStyle/>
        <a:p>
          <a:pPr rtl="0"/>
          <a:endParaRPr lang="en-US"/>
        </a:p>
      </dgm:t>
    </dgm:pt>
    <dgm:pt modelId="{0B00F5A8-A0EF-4111-9D86-004317B4F49E}">
      <dgm:prSet phldrT="[Text]"/>
      <dgm:spPr/>
      <dgm:t>
        <a:bodyPr rtlCol="0"/>
        <a:lstStyle/>
        <a:p>
          <a:pPr rtl="0"/>
          <a:r>
            <a:rPr lang="fr-FR" noProof="0" dirty="0"/>
            <a:t>Transfert des données </a:t>
          </a:r>
          <a:r>
            <a:rPr lang="fr-FR" noProof="0" dirty="0" smtClean="0"/>
            <a:t>client dans </a:t>
          </a:r>
          <a:r>
            <a:rPr lang="fr-FR" noProof="0" dirty="0"/>
            <a:t>la BDD</a:t>
          </a:r>
        </a:p>
      </dgm:t>
    </dgm:pt>
    <dgm:pt modelId="{EC916B99-8D26-4265-B7BE-BB461C68DA5C}" type="parTrans" cxnId="{86F910E7-C9D0-48E5-A3A3-C70127E96FC1}">
      <dgm:prSet/>
      <dgm:spPr/>
      <dgm:t>
        <a:bodyPr rtlCol="0"/>
        <a:lstStyle/>
        <a:p>
          <a:pPr rtl="0"/>
          <a:endParaRPr lang="en-US"/>
        </a:p>
      </dgm:t>
    </dgm:pt>
    <dgm:pt modelId="{CE48C676-980A-4BAC-A3C8-9ABC315DAE51}" type="sibTrans" cxnId="{86F910E7-C9D0-48E5-A3A3-C70127E96FC1}">
      <dgm:prSet/>
      <dgm:spPr/>
      <dgm:t>
        <a:bodyPr rtlCol="0"/>
        <a:lstStyle/>
        <a:p>
          <a:pPr rtl="0"/>
          <a:endParaRPr lang="en-US"/>
        </a:p>
      </dgm:t>
    </dgm:pt>
    <dgm:pt modelId="{58828492-5CEF-4AFE-95CB-5D7E6A18158B}">
      <dgm:prSet phldrT="[Text]"/>
      <dgm:spPr/>
      <dgm:t>
        <a:bodyPr rtlCol="0"/>
        <a:lstStyle/>
        <a:p>
          <a:pPr rtl="0"/>
          <a:r>
            <a:rPr lang="fr-FR" noProof="0" dirty="0"/>
            <a:t>Livraison</a:t>
          </a:r>
        </a:p>
      </dgm:t>
    </dgm:pt>
    <dgm:pt modelId="{F664BA43-1B81-496F-A04E-CE4B4A525697}" type="parTrans" cxnId="{ECE9152A-59A8-4A3A-9D34-DB38A074F636}">
      <dgm:prSet/>
      <dgm:spPr/>
      <dgm:t>
        <a:bodyPr rtlCol="0"/>
        <a:lstStyle/>
        <a:p>
          <a:pPr rtl="0"/>
          <a:endParaRPr lang="en-US"/>
        </a:p>
      </dgm:t>
    </dgm:pt>
    <dgm:pt modelId="{2D386477-EC66-449A-8D41-5F8A212C3D8E}" type="sibTrans" cxnId="{ECE9152A-59A8-4A3A-9D34-DB38A074F636}">
      <dgm:prSet/>
      <dgm:spPr/>
      <dgm:t>
        <a:bodyPr rtlCol="0"/>
        <a:lstStyle/>
        <a:p>
          <a:pPr rtl="0"/>
          <a:endParaRPr lang="en-US"/>
        </a:p>
      </dgm:t>
    </dgm:pt>
    <dgm:pt modelId="{68838C34-4D02-49F8-ADD7-BFA90D87B7EA}">
      <dgm:prSet phldrT="[Text]"/>
      <dgm:spPr/>
      <dgm:t>
        <a:bodyPr rtlCol="0"/>
        <a:lstStyle/>
        <a:p>
          <a:pPr rtl="0"/>
          <a:r>
            <a:rPr lang="fr-FR" noProof="0" dirty="0">
              <a:solidFill>
                <a:schemeClr val="tx1">
                  <a:lumMod val="65000"/>
                </a:schemeClr>
              </a:solidFill>
            </a:rPr>
            <a:t>Installation du logiciel</a:t>
          </a:r>
        </a:p>
      </dgm:t>
    </dgm:pt>
    <dgm:pt modelId="{F2AD00AD-6A23-4C89-A107-68EF5D1F0B94}" type="parTrans" cxnId="{4143D757-8617-4C89-8322-E3B29A1874AF}">
      <dgm:prSet/>
      <dgm:spPr/>
      <dgm:t>
        <a:bodyPr rtlCol="0"/>
        <a:lstStyle/>
        <a:p>
          <a:pPr rtl="0"/>
          <a:endParaRPr lang="en-US"/>
        </a:p>
      </dgm:t>
    </dgm:pt>
    <dgm:pt modelId="{FFC4FCE7-6F2F-4F91-A74A-7C4C32A81657}" type="sibTrans" cxnId="{4143D757-8617-4C89-8322-E3B29A1874AF}">
      <dgm:prSet/>
      <dgm:spPr/>
      <dgm:t>
        <a:bodyPr rtlCol="0"/>
        <a:lstStyle/>
        <a:p>
          <a:pPr rtl="0"/>
          <a:endParaRPr lang="en-US"/>
        </a:p>
      </dgm:t>
    </dgm:pt>
    <dgm:pt modelId="{C9BCF683-3289-4326-8206-F28AB5924AF2}">
      <dgm:prSet phldrT="[Text]"/>
      <dgm:spPr/>
      <dgm:t>
        <a:bodyPr rtlCol="0"/>
        <a:lstStyle/>
        <a:p>
          <a:pPr rtl="0"/>
          <a:r>
            <a:rPr lang="fr-FR" noProof="0" dirty="0">
              <a:solidFill>
                <a:schemeClr val="tx1">
                  <a:lumMod val="65000"/>
                </a:schemeClr>
              </a:solidFill>
            </a:rPr>
            <a:t>Finition interface</a:t>
          </a:r>
        </a:p>
      </dgm:t>
    </dgm:pt>
    <dgm:pt modelId="{6392743B-2F78-4801-ADD5-1CB5EEEFB2C5}" type="sibTrans" cxnId="{8145644B-13B0-4428-AD9C-B4288FEEEF32}">
      <dgm:prSet/>
      <dgm:spPr/>
      <dgm:t>
        <a:bodyPr/>
        <a:lstStyle/>
        <a:p>
          <a:endParaRPr lang="fr-FR"/>
        </a:p>
      </dgm:t>
    </dgm:pt>
    <dgm:pt modelId="{7D10FEFA-1286-4E75-948D-846000F41D25}" type="parTrans" cxnId="{8145644B-13B0-4428-AD9C-B4288FEEEF32}">
      <dgm:prSet/>
      <dgm:spPr/>
      <dgm:t>
        <a:bodyPr/>
        <a:lstStyle/>
        <a:p>
          <a:endParaRPr lang="fr-FR"/>
        </a:p>
      </dgm:t>
    </dgm:pt>
    <dgm:pt modelId="{BDFF83D6-8596-4BB2-9823-B3A58547FA8E}">
      <dgm:prSet phldrT="[Text]"/>
      <dgm:spPr/>
      <dgm:t>
        <a:bodyPr rtlCol="0"/>
        <a:lstStyle/>
        <a:p>
          <a:pPr rtl="0"/>
          <a:r>
            <a:rPr lang="fr-FR" noProof="0" dirty="0">
              <a:solidFill>
                <a:schemeClr val="tx1">
                  <a:lumMod val="65000"/>
                </a:schemeClr>
              </a:solidFill>
            </a:rPr>
            <a:t>Création logiciel utilisateur</a:t>
          </a:r>
        </a:p>
      </dgm:t>
    </dgm:pt>
    <dgm:pt modelId="{1EB91A06-D933-4BC4-A64B-F609709E2414}" type="sibTrans" cxnId="{739A6DCC-1FA7-4904-9956-011900FA9F79}">
      <dgm:prSet/>
      <dgm:spPr/>
      <dgm:t>
        <a:bodyPr/>
        <a:lstStyle/>
        <a:p>
          <a:endParaRPr lang="fr-FR"/>
        </a:p>
      </dgm:t>
    </dgm:pt>
    <dgm:pt modelId="{F9D7577A-999B-412A-89E2-DF5377196CE0}" type="parTrans" cxnId="{739A6DCC-1FA7-4904-9956-011900FA9F79}">
      <dgm:prSet/>
      <dgm:spPr/>
      <dgm:t>
        <a:bodyPr/>
        <a:lstStyle/>
        <a:p>
          <a:endParaRPr lang="fr-FR"/>
        </a:p>
      </dgm:t>
    </dgm:pt>
    <dgm:pt modelId="{ED5324C7-3CA5-49D1-B20A-78ECBC1ED01F}">
      <dgm:prSet phldrT="[Text]"/>
      <dgm:spPr/>
      <dgm:t>
        <a:bodyPr rtlCol="0"/>
        <a:lstStyle/>
        <a:p>
          <a:pPr rtl="0"/>
          <a:r>
            <a:rPr lang="fr-FR" noProof="0" dirty="0" smtClean="0"/>
            <a:t>Base de données</a:t>
          </a:r>
          <a:endParaRPr lang="fr-FR" noProof="0" dirty="0"/>
        </a:p>
      </dgm:t>
    </dgm:pt>
    <dgm:pt modelId="{118D1E5A-091D-4A5A-A1E5-E74DDC68A7CE}" type="parTrans" cxnId="{71CC7366-B948-42B9-B417-D09871138B14}">
      <dgm:prSet/>
      <dgm:spPr/>
      <dgm:t>
        <a:bodyPr/>
        <a:lstStyle/>
        <a:p>
          <a:endParaRPr lang="fr-FR"/>
        </a:p>
      </dgm:t>
    </dgm:pt>
    <dgm:pt modelId="{1675A62C-3E73-4D5D-9213-2AD5C8CE4315}" type="sibTrans" cxnId="{71CC7366-B948-42B9-B417-D09871138B14}">
      <dgm:prSet/>
      <dgm:spPr/>
      <dgm:t>
        <a:bodyPr/>
        <a:lstStyle/>
        <a:p>
          <a:endParaRPr lang="fr-FR"/>
        </a:p>
      </dgm:t>
    </dgm:pt>
    <dgm:pt modelId="{540BD979-99DA-4238-9690-32821C0FA3F8}">
      <dgm:prSet phldrT="[Text]"/>
      <dgm:spPr/>
      <dgm:t>
        <a:bodyPr rtlCol="0"/>
        <a:lstStyle/>
        <a:p>
          <a:pPr rtl="0"/>
          <a:r>
            <a:rPr lang="fr-FR" noProof="0" dirty="0" smtClean="0"/>
            <a:t>Rapport</a:t>
          </a:r>
          <a:endParaRPr lang="fr-FR" noProof="0" dirty="0"/>
        </a:p>
      </dgm:t>
    </dgm:pt>
    <dgm:pt modelId="{E5C59C2F-5738-421D-A0E0-B1D4A6E0BA15}" type="parTrans" cxnId="{F6BD1963-6FF1-4D9D-A2AC-0B917E6E96D5}">
      <dgm:prSet/>
      <dgm:spPr/>
      <dgm:t>
        <a:bodyPr/>
        <a:lstStyle/>
        <a:p>
          <a:endParaRPr lang="fr-FR"/>
        </a:p>
      </dgm:t>
    </dgm:pt>
    <dgm:pt modelId="{BC0977BE-218A-433E-9221-5FDCC5292C07}" type="sibTrans" cxnId="{F6BD1963-6FF1-4D9D-A2AC-0B917E6E96D5}">
      <dgm:prSet/>
      <dgm:spPr/>
      <dgm:t>
        <a:bodyPr/>
        <a:lstStyle/>
        <a:p>
          <a:endParaRPr lang="fr-FR"/>
        </a:p>
      </dgm:t>
    </dgm:pt>
    <dgm:pt modelId="{3960CFF8-4383-4382-8D6D-F2A00F508E8D}" type="pres">
      <dgm:prSet presAssocID="{0E9DE493-19D7-4EC9-97C9-5F26233F110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366CFF54-5C8F-47F9-BFD8-D9AF3EADDA3E}" type="pres">
      <dgm:prSet presAssocID="{0E9DE493-19D7-4EC9-97C9-5F26233F1106}" presName="tSp" presStyleCnt="0"/>
      <dgm:spPr/>
    </dgm:pt>
    <dgm:pt modelId="{13688FBD-4079-41FE-A6A2-B5B0F293E6BF}" type="pres">
      <dgm:prSet presAssocID="{0E9DE493-19D7-4EC9-97C9-5F26233F1106}" presName="bSp" presStyleCnt="0"/>
      <dgm:spPr/>
    </dgm:pt>
    <dgm:pt modelId="{224851B6-C14D-49DE-883B-A13003DA4601}" type="pres">
      <dgm:prSet presAssocID="{0E9DE493-19D7-4EC9-97C9-5F26233F1106}" presName="process" presStyleCnt="0"/>
      <dgm:spPr/>
    </dgm:pt>
    <dgm:pt modelId="{1439717B-283C-48FF-AF62-1990F52B6512}" type="pres">
      <dgm:prSet presAssocID="{FB986F71-3126-4196-BD30-74AEDC39A1CA}" presName="composite1" presStyleCnt="0"/>
      <dgm:spPr/>
    </dgm:pt>
    <dgm:pt modelId="{BCCE6711-D1D8-4B2C-917E-41AB5A6114A8}" type="pres">
      <dgm:prSet presAssocID="{FB986F71-3126-4196-BD30-74AEDC39A1CA}" presName="dummyNode1" presStyleLbl="node1" presStyleIdx="0" presStyleCnt="3"/>
      <dgm:spPr/>
    </dgm:pt>
    <dgm:pt modelId="{96015622-8A46-45CF-A72A-2856B699B374}" type="pres">
      <dgm:prSet presAssocID="{FB986F71-3126-4196-BD30-74AEDC39A1CA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FE859F2-A9E8-4F95-9161-8EC68F2D30C4}" type="pres">
      <dgm:prSet presAssocID="{FB986F71-3126-4196-BD30-74AEDC39A1CA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18C6CF4-EDEB-4539-A36D-E0355B626199}" type="pres">
      <dgm:prSet presAssocID="{FB986F71-3126-4196-BD30-74AEDC39A1CA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9FCD5E9-9E94-4534-BAB4-3DB8EB44E7D0}" type="pres">
      <dgm:prSet presAssocID="{FB986F71-3126-4196-BD30-74AEDC39A1CA}" presName="connSite1" presStyleCnt="0"/>
      <dgm:spPr/>
    </dgm:pt>
    <dgm:pt modelId="{6A63D16E-EEE6-4267-97EA-5AD7D2BC4E84}" type="pres">
      <dgm:prSet presAssocID="{D0B150DF-3AA4-454C-8652-25880449C422}" presName="Name9" presStyleLbl="sibTrans2D1" presStyleIdx="0" presStyleCnt="2" custScaleX="99923"/>
      <dgm:spPr/>
      <dgm:t>
        <a:bodyPr/>
        <a:lstStyle/>
        <a:p>
          <a:endParaRPr lang="fr-FR"/>
        </a:p>
      </dgm:t>
    </dgm:pt>
    <dgm:pt modelId="{59BAED1E-A4FE-4FA3-8716-57917AF47F38}" type="pres">
      <dgm:prSet presAssocID="{F6D27D1B-CDCB-481F-B8FA-AB31B2A119DE}" presName="composite2" presStyleCnt="0"/>
      <dgm:spPr/>
    </dgm:pt>
    <dgm:pt modelId="{5C833856-7FAF-4B27-932C-67C7D08339F2}" type="pres">
      <dgm:prSet presAssocID="{F6D27D1B-CDCB-481F-B8FA-AB31B2A119DE}" presName="dummyNode2" presStyleLbl="node1" presStyleIdx="0" presStyleCnt="3"/>
      <dgm:spPr/>
    </dgm:pt>
    <dgm:pt modelId="{E83793B4-2C5C-4D90-82FA-E5EE4745664D}" type="pres">
      <dgm:prSet presAssocID="{F6D27D1B-CDCB-481F-B8FA-AB31B2A119DE}" presName="childNode2" presStyleLbl="bgAcc1" presStyleIdx="1" presStyleCnt="3" custScaleX="105648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7FFE978-6FBE-4424-80BE-B9E4B4DD0695}" type="pres">
      <dgm:prSet presAssocID="{F6D27D1B-CDCB-481F-B8FA-AB31B2A119DE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29D1FDE-4DD7-4FA5-8C70-0C747477B66C}" type="pres">
      <dgm:prSet presAssocID="{F6D27D1B-CDCB-481F-B8FA-AB31B2A119DE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2556EF6-41FF-46C6-8829-911BFA533FFE}" type="pres">
      <dgm:prSet presAssocID="{F6D27D1B-CDCB-481F-B8FA-AB31B2A119DE}" presName="connSite2" presStyleCnt="0"/>
      <dgm:spPr/>
    </dgm:pt>
    <dgm:pt modelId="{DC2A0ADB-DCE3-4BF4-9952-0394865777AC}" type="pres">
      <dgm:prSet presAssocID="{7AEB6639-3258-49E8-8B1F-B4A9C61922BE}" presName="Name18" presStyleLbl="sibTrans2D1" presStyleIdx="1" presStyleCnt="2"/>
      <dgm:spPr/>
      <dgm:t>
        <a:bodyPr/>
        <a:lstStyle/>
        <a:p>
          <a:endParaRPr lang="fr-FR"/>
        </a:p>
      </dgm:t>
    </dgm:pt>
    <dgm:pt modelId="{A874A3A3-A340-4ABC-99B5-7529D4415335}" type="pres">
      <dgm:prSet presAssocID="{58828492-5CEF-4AFE-95CB-5D7E6A18158B}" presName="composite1" presStyleCnt="0"/>
      <dgm:spPr/>
    </dgm:pt>
    <dgm:pt modelId="{14032C0B-60AE-432B-A713-F993D1C4BA8F}" type="pres">
      <dgm:prSet presAssocID="{58828492-5CEF-4AFE-95CB-5D7E6A18158B}" presName="dummyNode1" presStyleLbl="node1" presStyleIdx="1" presStyleCnt="3"/>
      <dgm:spPr/>
    </dgm:pt>
    <dgm:pt modelId="{69C28D3B-E083-42DF-9EA0-916CA12125A9}" type="pres">
      <dgm:prSet presAssocID="{58828492-5CEF-4AFE-95CB-5D7E6A18158B}" presName="childNode1" presStyleLbl="bgAcc1" presStyleIdx="2" presStyleCnt="3" custLinFactNeighborX="-403" custLinFactNeighborY="2117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43715D2-C2C2-41EB-BDA3-21230FBA46DB}" type="pres">
      <dgm:prSet presAssocID="{58828492-5CEF-4AFE-95CB-5D7E6A18158B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7F5837-10E2-4FFC-A492-DB8A19EF48CA}" type="pres">
      <dgm:prSet presAssocID="{58828492-5CEF-4AFE-95CB-5D7E6A18158B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D6A154D-27BB-4CCE-9250-BCDD2CD5C383}" type="pres">
      <dgm:prSet presAssocID="{58828492-5CEF-4AFE-95CB-5D7E6A18158B}" presName="connSite1" presStyleCnt="0"/>
      <dgm:spPr/>
    </dgm:pt>
  </dgm:ptLst>
  <dgm:cxnLst>
    <dgm:cxn modelId="{71CC7366-B948-42B9-B417-D09871138B14}" srcId="{58828492-5CEF-4AFE-95CB-5D7E6A18158B}" destId="{ED5324C7-3CA5-49D1-B20A-78ECBC1ED01F}" srcOrd="0" destOrd="0" parTransId="{118D1E5A-091D-4A5A-A1E5-E74DDC68A7CE}" sibTransId="{1675A62C-3E73-4D5D-9213-2AD5C8CE4315}"/>
    <dgm:cxn modelId="{1423FC72-83C7-4510-8021-28EAEA493E68}" srcId="{0E9DE493-19D7-4EC9-97C9-5F26233F1106}" destId="{FB986F71-3126-4196-BD30-74AEDC39A1CA}" srcOrd="0" destOrd="0" parTransId="{9B3CE34A-9B3E-4D5F-94E0-DFBB94FF5A03}" sibTransId="{D0B150DF-3AA4-454C-8652-25880449C422}"/>
    <dgm:cxn modelId="{0C68F2E9-D20E-4DD0-B6CB-F7DB9484C868}" type="presOf" srcId="{BF381BD4-48DC-48BF-8C18-C307CDD4D490}" destId="{BFE859F2-A9E8-4F95-9161-8EC68F2D30C4}" srcOrd="1" destOrd="1" presId="urn:microsoft.com/office/officeart/2005/8/layout/hProcess4"/>
    <dgm:cxn modelId="{3B2CD89C-CF67-43E3-9293-C53C72995678}" type="presOf" srcId="{BF381BD4-48DC-48BF-8C18-C307CDD4D490}" destId="{96015622-8A46-45CF-A72A-2856B699B374}" srcOrd="0" destOrd="1" presId="urn:microsoft.com/office/officeart/2005/8/layout/hProcess4"/>
    <dgm:cxn modelId="{07001226-B46F-4C41-A7D7-CD22EA9553A8}" type="presOf" srcId="{ED5324C7-3CA5-49D1-B20A-78ECBC1ED01F}" destId="{69C28D3B-E083-42DF-9EA0-916CA12125A9}" srcOrd="0" destOrd="0" presId="urn:microsoft.com/office/officeart/2005/8/layout/hProcess4"/>
    <dgm:cxn modelId="{C9F31F46-D80B-4456-9C21-D816F3A0CE3C}" type="presOf" srcId="{540BD979-99DA-4238-9690-32821C0FA3F8}" destId="{843715D2-C2C2-41EB-BDA3-21230FBA46DB}" srcOrd="1" destOrd="1" presId="urn:microsoft.com/office/officeart/2005/8/layout/hProcess4"/>
    <dgm:cxn modelId="{739A6DCC-1FA7-4904-9956-011900FA9F79}" srcId="{FB986F71-3126-4196-BD30-74AEDC39A1CA}" destId="{BDFF83D6-8596-4BB2-9823-B3A58547FA8E}" srcOrd="2" destOrd="0" parTransId="{F9D7577A-999B-412A-89E2-DF5377196CE0}" sibTransId="{1EB91A06-D933-4BC4-A64B-F609709E2414}"/>
    <dgm:cxn modelId="{02666701-304E-43C7-9AAF-F9E677CE4BC0}" type="presOf" srcId="{540BD979-99DA-4238-9690-32821C0FA3F8}" destId="{69C28D3B-E083-42DF-9EA0-916CA12125A9}" srcOrd="0" destOrd="1" presId="urn:microsoft.com/office/officeart/2005/8/layout/hProcess4"/>
    <dgm:cxn modelId="{4143D757-8617-4C89-8322-E3B29A1874AF}" srcId="{58828492-5CEF-4AFE-95CB-5D7E6A18158B}" destId="{68838C34-4D02-49F8-ADD7-BFA90D87B7EA}" srcOrd="2" destOrd="0" parTransId="{F2AD00AD-6A23-4C89-A107-68EF5D1F0B94}" sibTransId="{FFC4FCE7-6F2F-4F91-A74A-7C4C32A81657}"/>
    <dgm:cxn modelId="{0C99A0E7-7B5A-462A-BC31-41CB3B1D1005}" type="presOf" srcId="{0E9DE493-19D7-4EC9-97C9-5F26233F1106}" destId="{3960CFF8-4383-4382-8D6D-F2A00F508E8D}" srcOrd="0" destOrd="0" presId="urn:microsoft.com/office/officeart/2005/8/layout/hProcess4"/>
    <dgm:cxn modelId="{300E722A-937B-4681-BF9C-7933B3C6956A}" type="presOf" srcId="{F6D27D1B-CDCB-481F-B8FA-AB31B2A119DE}" destId="{029D1FDE-4DD7-4FA5-8C70-0C747477B66C}" srcOrd="0" destOrd="0" presId="urn:microsoft.com/office/officeart/2005/8/layout/hProcess4"/>
    <dgm:cxn modelId="{0DE04CA7-8D0A-42E1-B07A-0D64581626CA}" type="presOf" srcId="{7AEB6639-3258-49E8-8B1F-B4A9C61922BE}" destId="{DC2A0ADB-DCE3-4BF4-9952-0394865777AC}" srcOrd="0" destOrd="0" presId="urn:microsoft.com/office/officeart/2005/8/layout/hProcess4"/>
    <dgm:cxn modelId="{F6BD1963-6FF1-4D9D-A2AC-0B917E6E96D5}" srcId="{58828492-5CEF-4AFE-95CB-5D7E6A18158B}" destId="{540BD979-99DA-4238-9690-32821C0FA3F8}" srcOrd="1" destOrd="0" parTransId="{E5C59C2F-5738-421D-A0E0-B1D4A6E0BA15}" sibTransId="{BC0977BE-218A-433E-9221-5FDCC5292C07}"/>
    <dgm:cxn modelId="{878AE697-35FC-403D-92A3-0B92F7B7EB7A}" type="presOf" srcId="{0B00F5A8-A0EF-4111-9D86-004317B4F49E}" destId="{E83793B4-2C5C-4D90-82FA-E5EE4745664D}" srcOrd="0" destOrd="0" presId="urn:microsoft.com/office/officeart/2005/8/layout/hProcess4"/>
    <dgm:cxn modelId="{E9730C94-0A42-4F8E-B45A-02CE25449719}" type="presOf" srcId="{AB2E8498-CC81-452F-A895-08F3845AA347}" destId="{BFE859F2-A9E8-4F95-9161-8EC68F2D30C4}" srcOrd="1" destOrd="0" presId="urn:microsoft.com/office/officeart/2005/8/layout/hProcess4"/>
    <dgm:cxn modelId="{0731A115-58A3-481B-8A1D-4C0F1D56F785}" type="presOf" srcId="{FB986F71-3126-4196-BD30-74AEDC39A1CA}" destId="{E18C6CF4-EDEB-4539-A36D-E0355B626199}" srcOrd="0" destOrd="0" presId="urn:microsoft.com/office/officeart/2005/8/layout/hProcess4"/>
    <dgm:cxn modelId="{C875BEE4-598B-4FE7-9AAC-474318887EB0}" type="presOf" srcId="{D0B150DF-3AA4-454C-8652-25880449C422}" destId="{6A63D16E-EEE6-4267-97EA-5AD7D2BC4E84}" srcOrd="0" destOrd="0" presId="urn:microsoft.com/office/officeart/2005/8/layout/hProcess4"/>
    <dgm:cxn modelId="{5F9EDECD-FB20-4615-B5EC-47255B2B532F}" srcId="{FB986F71-3126-4196-BD30-74AEDC39A1CA}" destId="{BF381BD4-48DC-48BF-8C18-C307CDD4D490}" srcOrd="1" destOrd="0" parTransId="{5D881325-883F-44A1-A5FB-E01856D07A5B}" sibTransId="{2C645F98-BC4B-4797-BC42-0872EA7B0575}"/>
    <dgm:cxn modelId="{DC0556BF-DB8E-4C8C-A27B-FEA575AE48F1}" type="presOf" srcId="{68838C34-4D02-49F8-ADD7-BFA90D87B7EA}" destId="{843715D2-C2C2-41EB-BDA3-21230FBA46DB}" srcOrd="1" destOrd="2" presId="urn:microsoft.com/office/officeart/2005/8/layout/hProcess4"/>
    <dgm:cxn modelId="{6A796230-A7C0-4B62-B94F-7342A82AFF2A}" type="presOf" srcId="{C9BCF683-3289-4326-8206-F28AB5924AF2}" destId="{E83793B4-2C5C-4D90-82FA-E5EE4745664D}" srcOrd="0" destOrd="1" presId="urn:microsoft.com/office/officeart/2005/8/layout/hProcess4"/>
    <dgm:cxn modelId="{3C26C4AD-76CB-4FA9-91B9-E12C8C2E1AC0}" type="presOf" srcId="{BDFF83D6-8596-4BB2-9823-B3A58547FA8E}" destId="{96015622-8A46-45CF-A72A-2856B699B374}" srcOrd="0" destOrd="2" presId="urn:microsoft.com/office/officeart/2005/8/layout/hProcess4"/>
    <dgm:cxn modelId="{56878CDA-253E-4C45-8745-6F7C37074EAE}" type="presOf" srcId="{58828492-5CEF-4AFE-95CB-5D7E6A18158B}" destId="{047F5837-10E2-4FFC-A492-DB8A19EF48CA}" srcOrd="0" destOrd="0" presId="urn:microsoft.com/office/officeart/2005/8/layout/hProcess4"/>
    <dgm:cxn modelId="{3922B59C-DF11-4F6D-99B7-39E651BB5AEA}" type="presOf" srcId="{C9BCF683-3289-4326-8206-F28AB5924AF2}" destId="{67FFE978-6FBE-4424-80BE-B9E4B4DD0695}" srcOrd="1" destOrd="1" presId="urn:microsoft.com/office/officeart/2005/8/layout/hProcess4"/>
    <dgm:cxn modelId="{E113FEAA-1F7F-443C-BD88-38A807CEBD28}" type="presOf" srcId="{0B00F5A8-A0EF-4111-9D86-004317B4F49E}" destId="{67FFE978-6FBE-4424-80BE-B9E4B4DD0695}" srcOrd="1" destOrd="0" presId="urn:microsoft.com/office/officeart/2005/8/layout/hProcess4"/>
    <dgm:cxn modelId="{EF54DCC7-3610-4746-B967-781F4E3DE9FD}" type="presOf" srcId="{ED5324C7-3CA5-49D1-B20A-78ECBC1ED01F}" destId="{843715D2-C2C2-41EB-BDA3-21230FBA46DB}" srcOrd="1" destOrd="0" presId="urn:microsoft.com/office/officeart/2005/8/layout/hProcess4"/>
    <dgm:cxn modelId="{A63D53AC-541A-4D09-9620-8B1C8D7B91DE}" srcId="{0E9DE493-19D7-4EC9-97C9-5F26233F1106}" destId="{F6D27D1B-CDCB-481F-B8FA-AB31B2A119DE}" srcOrd="1" destOrd="0" parTransId="{8A7BF306-8E53-4B16-9E7E-A79AE3DF6BE2}" sibTransId="{7AEB6639-3258-49E8-8B1F-B4A9C61922BE}"/>
    <dgm:cxn modelId="{F8E6C132-59EC-4407-AEA2-0B3C8AE58371}" type="presOf" srcId="{BDFF83D6-8596-4BB2-9823-B3A58547FA8E}" destId="{BFE859F2-A9E8-4F95-9161-8EC68F2D30C4}" srcOrd="1" destOrd="2" presId="urn:microsoft.com/office/officeart/2005/8/layout/hProcess4"/>
    <dgm:cxn modelId="{1BE66046-E00C-4ECF-A4C7-64A3E9346530}" type="presOf" srcId="{68838C34-4D02-49F8-ADD7-BFA90D87B7EA}" destId="{69C28D3B-E083-42DF-9EA0-916CA12125A9}" srcOrd="0" destOrd="2" presId="urn:microsoft.com/office/officeart/2005/8/layout/hProcess4"/>
    <dgm:cxn modelId="{8145644B-13B0-4428-AD9C-B4288FEEEF32}" srcId="{F6D27D1B-CDCB-481F-B8FA-AB31B2A119DE}" destId="{C9BCF683-3289-4326-8206-F28AB5924AF2}" srcOrd="1" destOrd="0" parTransId="{7D10FEFA-1286-4E75-948D-846000F41D25}" sibTransId="{6392743B-2F78-4801-ADD5-1CB5EEEFB2C5}"/>
    <dgm:cxn modelId="{86F910E7-C9D0-48E5-A3A3-C70127E96FC1}" srcId="{F6D27D1B-CDCB-481F-B8FA-AB31B2A119DE}" destId="{0B00F5A8-A0EF-4111-9D86-004317B4F49E}" srcOrd="0" destOrd="0" parTransId="{EC916B99-8D26-4265-B7BE-BB461C68DA5C}" sibTransId="{CE48C676-980A-4BAC-A3C8-9ABC315DAE51}"/>
    <dgm:cxn modelId="{ECE9152A-59A8-4A3A-9D34-DB38A074F636}" srcId="{0E9DE493-19D7-4EC9-97C9-5F26233F1106}" destId="{58828492-5CEF-4AFE-95CB-5D7E6A18158B}" srcOrd="2" destOrd="0" parTransId="{F664BA43-1B81-496F-A04E-CE4B4A525697}" sibTransId="{2D386477-EC66-449A-8D41-5F8A212C3D8E}"/>
    <dgm:cxn modelId="{792CF8D9-766B-49FE-B851-31297691E0C7}" type="presOf" srcId="{AB2E8498-CC81-452F-A895-08F3845AA347}" destId="{96015622-8A46-45CF-A72A-2856B699B374}" srcOrd="0" destOrd="0" presId="urn:microsoft.com/office/officeart/2005/8/layout/hProcess4"/>
    <dgm:cxn modelId="{2D5B3E3B-3EE5-4072-933E-27DF5400591C}" srcId="{FB986F71-3126-4196-BD30-74AEDC39A1CA}" destId="{AB2E8498-CC81-452F-A895-08F3845AA347}" srcOrd="0" destOrd="0" parTransId="{4C65E2C8-0CBB-4D8C-AD60-6B0105C62B84}" sibTransId="{9A1F3304-AA9E-4FBC-89BA-9095C80E47C9}"/>
    <dgm:cxn modelId="{7BE7AED0-385C-460E-A868-06962FF7BF4D}" type="presParOf" srcId="{3960CFF8-4383-4382-8D6D-F2A00F508E8D}" destId="{366CFF54-5C8F-47F9-BFD8-D9AF3EADDA3E}" srcOrd="0" destOrd="0" presId="urn:microsoft.com/office/officeart/2005/8/layout/hProcess4"/>
    <dgm:cxn modelId="{7C708C67-6B57-4F62-BFC8-44484A4BB8C4}" type="presParOf" srcId="{3960CFF8-4383-4382-8D6D-F2A00F508E8D}" destId="{13688FBD-4079-41FE-A6A2-B5B0F293E6BF}" srcOrd="1" destOrd="0" presId="urn:microsoft.com/office/officeart/2005/8/layout/hProcess4"/>
    <dgm:cxn modelId="{697CCE2B-9683-4DC0-A208-89C15D73093F}" type="presParOf" srcId="{3960CFF8-4383-4382-8D6D-F2A00F508E8D}" destId="{224851B6-C14D-49DE-883B-A13003DA4601}" srcOrd="2" destOrd="0" presId="urn:microsoft.com/office/officeart/2005/8/layout/hProcess4"/>
    <dgm:cxn modelId="{FB980B6C-7B77-4691-82C5-788FE8D96E48}" type="presParOf" srcId="{224851B6-C14D-49DE-883B-A13003DA4601}" destId="{1439717B-283C-48FF-AF62-1990F52B6512}" srcOrd="0" destOrd="0" presId="urn:microsoft.com/office/officeart/2005/8/layout/hProcess4"/>
    <dgm:cxn modelId="{77B1C0E7-D435-456C-A00F-39975DCDAA0B}" type="presParOf" srcId="{1439717B-283C-48FF-AF62-1990F52B6512}" destId="{BCCE6711-D1D8-4B2C-917E-41AB5A6114A8}" srcOrd="0" destOrd="0" presId="urn:microsoft.com/office/officeart/2005/8/layout/hProcess4"/>
    <dgm:cxn modelId="{983A13E1-DBFA-4048-8932-72A07B33F957}" type="presParOf" srcId="{1439717B-283C-48FF-AF62-1990F52B6512}" destId="{96015622-8A46-45CF-A72A-2856B699B374}" srcOrd="1" destOrd="0" presId="urn:microsoft.com/office/officeart/2005/8/layout/hProcess4"/>
    <dgm:cxn modelId="{9E4D9DC2-5878-4DF4-8197-C19BA06D0937}" type="presParOf" srcId="{1439717B-283C-48FF-AF62-1990F52B6512}" destId="{BFE859F2-A9E8-4F95-9161-8EC68F2D30C4}" srcOrd="2" destOrd="0" presId="urn:microsoft.com/office/officeart/2005/8/layout/hProcess4"/>
    <dgm:cxn modelId="{5175F6D1-9CB0-4593-BAC3-692D80EF050C}" type="presParOf" srcId="{1439717B-283C-48FF-AF62-1990F52B6512}" destId="{E18C6CF4-EDEB-4539-A36D-E0355B626199}" srcOrd="3" destOrd="0" presId="urn:microsoft.com/office/officeart/2005/8/layout/hProcess4"/>
    <dgm:cxn modelId="{43BDCF09-31AC-43B0-805E-DD1025F260DD}" type="presParOf" srcId="{1439717B-283C-48FF-AF62-1990F52B6512}" destId="{D9FCD5E9-9E94-4534-BAB4-3DB8EB44E7D0}" srcOrd="4" destOrd="0" presId="urn:microsoft.com/office/officeart/2005/8/layout/hProcess4"/>
    <dgm:cxn modelId="{6A5928FD-0A79-4F7E-879C-5F088F4602E9}" type="presParOf" srcId="{224851B6-C14D-49DE-883B-A13003DA4601}" destId="{6A63D16E-EEE6-4267-97EA-5AD7D2BC4E84}" srcOrd="1" destOrd="0" presId="urn:microsoft.com/office/officeart/2005/8/layout/hProcess4"/>
    <dgm:cxn modelId="{1C0B2966-A4D5-49CC-B7F2-A121C5C9817C}" type="presParOf" srcId="{224851B6-C14D-49DE-883B-A13003DA4601}" destId="{59BAED1E-A4FE-4FA3-8716-57917AF47F38}" srcOrd="2" destOrd="0" presId="urn:microsoft.com/office/officeart/2005/8/layout/hProcess4"/>
    <dgm:cxn modelId="{FE2DC098-A539-4BB8-8D74-C108718A6D23}" type="presParOf" srcId="{59BAED1E-A4FE-4FA3-8716-57917AF47F38}" destId="{5C833856-7FAF-4B27-932C-67C7D08339F2}" srcOrd="0" destOrd="0" presId="urn:microsoft.com/office/officeart/2005/8/layout/hProcess4"/>
    <dgm:cxn modelId="{16AAA183-E1A3-4ECF-997A-81333DC4EFCA}" type="presParOf" srcId="{59BAED1E-A4FE-4FA3-8716-57917AF47F38}" destId="{E83793B4-2C5C-4D90-82FA-E5EE4745664D}" srcOrd="1" destOrd="0" presId="urn:microsoft.com/office/officeart/2005/8/layout/hProcess4"/>
    <dgm:cxn modelId="{A310F834-0A95-4F4E-9CFF-8ED098D6F853}" type="presParOf" srcId="{59BAED1E-A4FE-4FA3-8716-57917AF47F38}" destId="{67FFE978-6FBE-4424-80BE-B9E4B4DD0695}" srcOrd="2" destOrd="0" presId="urn:microsoft.com/office/officeart/2005/8/layout/hProcess4"/>
    <dgm:cxn modelId="{FC3C9877-F1AB-4630-B09D-E2422D71C1B2}" type="presParOf" srcId="{59BAED1E-A4FE-4FA3-8716-57917AF47F38}" destId="{029D1FDE-4DD7-4FA5-8C70-0C747477B66C}" srcOrd="3" destOrd="0" presId="urn:microsoft.com/office/officeart/2005/8/layout/hProcess4"/>
    <dgm:cxn modelId="{0C23CC14-2827-4D42-B3F2-24A9658D4CA9}" type="presParOf" srcId="{59BAED1E-A4FE-4FA3-8716-57917AF47F38}" destId="{C2556EF6-41FF-46C6-8829-911BFA533FFE}" srcOrd="4" destOrd="0" presId="urn:microsoft.com/office/officeart/2005/8/layout/hProcess4"/>
    <dgm:cxn modelId="{03B78875-546F-4B9E-B138-1C0FF132346D}" type="presParOf" srcId="{224851B6-C14D-49DE-883B-A13003DA4601}" destId="{DC2A0ADB-DCE3-4BF4-9952-0394865777AC}" srcOrd="3" destOrd="0" presId="urn:microsoft.com/office/officeart/2005/8/layout/hProcess4"/>
    <dgm:cxn modelId="{470A6CA6-A9CE-464F-84DB-5DC13565A2C8}" type="presParOf" srcId="{224851B6-C14D-49DE-883B-A13003DA4601}" destId="{A874A3A3-A340-4ABC-99B5-7529D4415335}" srcOrd="4" destOrd="0" presId="urn:microsoft.com/office/officeart/2005/8/layout/hProcess4"/>
    <dgm:cxn modelId="{F6B1C4DA-988E-4055-9765-306F5A98CD06}" type="presParOf" srcId="{A874A3A3-A340-4ABC-99B5-7529D4415335}" destId="{14032C0B-60AE-432B-A713-F993D1C4BA8F}" srcOrd="0" destOrd="0" presId="urn:microsoft.com/office/officeart/2005/8/layout/hProcess4"/>
    <dgm:cxn modelId="{F9FB30AF-82A1-4872-8383-99625B6C2D69}" type="presParOf" srcId="{A874A3A3-A340-4ABC-99B5-7529D4415335}" destId="{69C28D3B-E083-42DF-9EA0-916CA12125A9}" srcOrd="1" destOrd="0" presId="urn:microsoft.com/office/officeart/2005/8/layout/hProcess4"/>
    <dgm:cxn modelId="{16665CFF-3E48-4ABD-A683-4C6BF569EDAE}" type="presParOf" srcId="{A874A3A3-A340-4ABC-99B5-7529D4415335}" destId="{843715D2-C2C2-41EB-BDA3-21230FBA46DB}" srcOrd="2" destOrd="0" presId="urn:microsoft.com/office/officeart/2005/8/layout/hProcess4"/>
    <dgm:cxn modelId="{A27E2538-F421-4EB9-A2F6-3C451A831951}" type="presParOf" srcId="{A874A3A3-A340-4ABC-99B5-7529D4415335}" destId="{047F5837-10E2-4FFC-A492-DB8A19EF48CA}" srcOrd="3" destOrd="0" presId="urn:microsoft.com/office/officeart/2005/8/layout/hProcess4"/>
    <dgm:cxn modelId="{043CCFDB-C988-4DED-8C9A-2A3B586895E5}" type="presParOf" srcId="{A874A3A3-A340-4ABC-99B5-7529D4415335}" destId="{7D6A154D-27BB-4CCE-9250-BCDD2CD5C38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15622-8A46-45CF-A72A-2856B699B374}">
      <dsp:nvSpPr>
        <dsp:cNvPr id="0" name=""/>
        <dsp:cNvSpPr/>
      </dsp:nvSpPr>
      <dsp:spPr>
        <a:xfrm>
          <a:off x="1727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rtlCol="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900" kern="1200" noProof="0" dirty="0"/>
            <a:t>Prise d’informations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900" kern="1200" noProof="0" dirty="0"/>
            <a:t>Création </a:t>
          </a:r>
          <a:r>
            <a:rPr lang="fr-FR" sz="1900" kern="1200" noProof="0" dirty="0" smtClean="0"/>
            <a:t>de la BDD</a:t>
          </a:r>
          <a:endParaRPr lang="fr-FR" sz="1900" kern="1200" noProof="0" dirty="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900" kern="1200" noProof="0" dirty="0">
              <a:solidFill>
                <a:schemeClr val="tx1">
                  <a:lumMod val="65000"/>
                </a:schemeClr>
              </a:solidFill>
            </a:rPr>
            <a:t>Création logiciel utilisateur</a:t>
          </a:r>
        </a:p>
      </dsp:txBody>
      <dsp:txXfrm>
        <a:off x="48127" y="1095673"/>
        <a:ext cx="2351761" cy="1491398"/>
      </dsp:txXfrm>
    </dsp:sp>
    <dsp:sp modelId="{6A63D16E-EEE6-4267-97EA-5AD7D2BC4E84}">
      <dsp:nvSpPr>
        <dsp:cNvPr id="0" name=""/>
        <dsp:cNvSpPr/>
      </dsp:nvSpPr>
      <dsp:spPr>
        <a:xfrm>
          <a:off x="1355766" y="1413930"/>
          <a:ext cx="2856192" cy="2858393"/>
        </a:xfrm>
        <a:prstGeom prst="leftCircularArrow">
          <a:avLst>
            <a:gd name="adj1" fmla="val 3355"/>
            <a:gd name="adj2" fmla="val 414904"/>
            <a:gd name="adj3" fmla="val 2190415"/>
            <a:gd name="adj4" fmla="val 9024489"/>
            <a:gd name="adj5" fmla="val 3915"/>
          </a:avLst>
        </a:prstGeom>
        <a:gradFill rotWithShape="0">
          <a:gsLst>
            <a:gs pos="0">
              <a:schemeClr val="accent1">
                <a:shade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18C6CF4-EDEB-4539-A36D-E0355B626199}">
      <dsp:nvSpPr>
        <dsp:cNvPr id="0" name=""/>
        <dsp:cNvSpPr/>
      </dsp:nvSpPr>
      <dsp:spPr>
        <a:xfrm>
          <a:off x="544963" y="2633472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0485" tIns="46990" rIns="70485" bIns="46990" numCol="1" spcCol="1270" rtlCol="0" anchor="ctr" anchorCtr="0">
          <a:noAutofit/>
        </a:bodyPr>
        <a:lstStyle/>
        <a:p>
          <a:pPr lvl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700" kern="1200" noProof="0" dirty="0"/>
            <a:t>Création</a:t>
          </a:r>
        </a:p>
      </dsp:txBody>
      <dsp:txXfrm>
        <a:off x="570272" y="2658781"/>
        <a:ext cx="2122325" cy="813490"/>
      </dsp:txXfrm>
    </dsp:sp>
    <dsp:sp modelId="{E83793B4-2C5C-4D90-82FA-E5EE4745664D}">
      <dsp:nvSpPr>
        <dsp:cNvPr id="0" name=""/>
        <dsp:cNvSpPr/>
      </dsp:nvSpPr>
      <dsp:spPr>
        <a:xfrm>
          <a:off x="3174630" y="1049274"/>
          <a:ext cx="2582630" cy="20162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rtlCol="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900" kern="1200" noProof="0" dirty="0"/>
            <a:t>Transfert des données </a:t>
          </a:r>
          <a:r>
            <a:rPr lang="fr-FR" sz="1900" kern="1200" noProof="0" dirty="0" smtClean="0"/>
            <a:t>client dans </a:t>
          </a:r>
          <a:r>
            <a:rPr lang="fr-FR" sz="1900" kern="1200" noProof="0" dirty="0"/>
            <a:t>la BDD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900" kern="1200" noProof="0" dirty="0">
              <a:solidFill>
                <a:schemeClr val="tx1">
                  <a:lumMod val="65000"/>
                </a:schemeClr>
              </a:solidFill>
            </a:rPr>
            <a:t>Finition interface</a:t>
          </a:r>
        </a:p>
      </dsp:txBody>
      <dsp:txXfrm>
        <a:off x="3221030" y="1527728"/>
        <a:ext cx="2489830" cy="1491398"/>
      </dsp:txXfrm>
    </dsp:sp>
    <dsp:sp modelId="{DC2A0ADB-DCE3-4BF4-9952-0394865777AC}">
      <dsp:nvSpPr>
        <dsp:cNvPr id="0" name=""/>
        <dsp:cNvSpPr/>
      </dsp:nvSpPr>
      <dsp:spPr>
        <a:xfrm>
          <a:off x="4569819" y="-192486"/>
          <a:ext cx="3080454" cy="3080454"/>
        </a:xfrm>
        <a:prstGeom prst="circularArrow">
          <a:avLst>
            <a:gd name="adj1" fmla="val 3114"/>
            <a:gd name="adj2" fmla="val 382796"/>
            <a:gd name="adj3" fmla="val 19500439"/>
            <a:gd name="adj4" fmla="val 12634257"/>
            <a:gd name="adj5" fmla="val 3632"/>
          </a:avLst>
        </a:prstGeom>
        <a:gradFill rotWithShape="0">
          <a:gsLst>
            <a:gs pos="0">
              <a:schemeClr val="accent1">
                <a:shade val="90000"/>
                <a:hueOff val="361868"/>
                <a:satOff val="12502"/>
                <a:lumOff val="245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90000"/>
                <a:hueOff val="361868"/>
                <a:satOff val="12502"/>
                <a:lumOff val="245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90000"/>
                <a:hueOff val="361868"/>
                <a:satOff val="12502"/>
                <a:lumOff val="245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29D1FDE-4DD7-4FA5-8C70-0C747477B66C}">
      <dsp:nvSpPr>
        <dsp:cNvPr id="0" name=""/>
        <dsp:cNvSpPr/>
      </dsp:nvSpPr>
      <dsp:spPr>
        <a:xfrm>
          <a:off x="3786900" y="617220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0485" tIns="46990" rIns="70485" bIns="46990" numCol="1" spcCol="1270" rtlCol="0" anchor="ctr" anchorCtr="0">
          <a:noAutofit/>
        </a:bodyPr>
        <a:lstStyle/>
        <a:p>
          <a:pPr lvl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700" kern="1200" noProof="0" dirty="0"/>
            <a:t>Transition</a:t>
          </a:r>
        </a:p>
      </dsp:txBody>
      <dsp:txXfrm>
        <a:off x="3812209" y="642529"/>
        <a:ext cx="2122325" cy="813490"/>
      </dsp:txXfrm>
    </dsp:sp>
    <dsp:sp modelId="{69C28D3B-E083-42DF-9EA0-916CA12125A9}">
      <dsp:nvSpPr>
        <dsp:cNvPr id="0" name=""/>
        <dsp:cNvSpPr/>
      </dsp:nvSpPr>
      <dsp:spPr>
        <a:xfrm>
          <a:off x="6406716" y="1091958"/>
          <a:ext cx="2444561" cy="20162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rtlCol="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900" kern="1200" noProof="0" dirty="0" smtClean="0"/>
            <a:t>Base de données</a:t>
          </a:r>
          <a:endParaRPr lang="fr-FR" sz="1900" kern="1200" noProof="0" dirty="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900" kern="1200" noProof="0" dirty="0" smtClean="0"/>
            <a:t>Rapport</a:t>
          </a:r>
          <a:endParaRPr lang="fr-FR" sz="1900" kern="1200" noProof="0" dirty="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900" kern="1200" noProof="0" dirty="0">
              <a:solidFill>
                <a:schemeClr val="tx1">
                  <a:lumMod val="65000"/>
                </a:schemeClr>
              </a:solidFill>
            </a:rPr>
            <a:t>Installation du logiciel</a:t>
          </a:r>
        </a:p>
      </dsp:txBody>
      <dsp:txXfrm>
        <a:off x="6453116" y="1138358"/>
        <a:ext cx="2351761" cy="1491398"/>
      </dsp:txXfrm>
    </dsp:sp>
    <dsp:sp modelId="{047F5837-10E2-4FFC-A492-DB8A19EF48CA}">
      <dsp:nvSpPr>
        <dsp:cNvPr id="0" name=""/>
        <dsp:cNvSpPr/>
      </dsp:nvSpPr>
      <dsp:spPr>
        <a:xfrm>
          <a:off x="6959804" y="2633472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0485" tIns="46990" rIns="70485" bIns="46990" numCol="1" spcCol="1270" rtlCol="0" anchor="ctr" anchorCtr="0">
          <a:noAutofit/>
        </a:bodyPr>
        <a:lstStyle/>
        <a:p>
          <a:pPr lvl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700" kern="1200" noProof="0" dirty="0"/>
            <a:t>Livraison</a:t>
          </a:r>
        </a:p>
      </dsp:txBody>
      <dsp:txXfrm>
        <a:off x="6985113" y="2658781"/>
        <a:ext cx="2122325" cy="813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4FD0811F-65A0-45DC-A418-D7D88257DA14}" type="datetime1">
              <a:rPr lang="fr-FR" smtClean="0"/>
              <a:t>12/04/2017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fr-FR" smtClean="0"/>
              <a:pPr algn="r"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869BCCB5-3197-42F0-A23E-FBF35BB6BD6D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4" name="Espace réservé de l’image des diapositives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fr-FR" smtClean="0"/>
              <a:pPr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7007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Modifier le style des 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169FE22-A35D-4AA5-9ED0-CA5AA0D08EE7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fr-FR" noProof="0"/>
              <a:t>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B2D50EC-F18A-4356-A82F-ED015F56C2C6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fr-FR" noProof="0"/>
              <a:t>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8AB5196-52B1-4918-B153-34A0C9A4A7AD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Modifier les styles du texte du masque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399499F-CA45-4A76-BC24-F973E24AC3FB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817870C-A0A5-4D92-B86D-C2791EFA3A23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rtl="0">
              <a:defRPr/>
            </a:lvl1pPr>
          </a:lstStyle>
          <a:p>
            <a:fld id="{2A013F82-EE5E-44EE-A61D-E31C6657F26F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fr-FR" noProof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fr-FR" noProof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12A7B89-83CE-4355-8D19-9AD5D8179E27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rtl="0">
              <a:defRPr/>
            </a:lvl1pPr>
          </a:lstStyle>
          <a:p>
            <a:fld id="{2A013F82-EE5E-44EE-A61D-E31C6657F26F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A4593A4-CD22-4D89-9631-B432485C88BE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8F3045D-8AE6-4E47-932F-47FA387FEA34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fr-FR" noProof="0"/>
              <a:t>Modifier les styles du texte du masque</a:t>
            </a:r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282C9DA-93FE-4DDE-8920-2C8AB1F5E18A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image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fr-FR" noProof="0"/>
              <a:t>Modifier les styles du texte du masque</a:t>
            </a:r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B002A6A-F78C-474F-BA6B-17AE42EC613D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 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06553-4B01-4903-B663-70E503E45D52}" type="datetime1">
              <a:rPr lang="fr-FR" smtClean="0"/>
              <a:pPr/>
              <a:t>12/04/2017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adrien@jeser.m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6" Type="http://schemas.openxmlformats.org/officeDocument/2006/relationships/hyperlink" Target="mailto:michael.vistot@viacesi.fr" TargetMode="External"/><Relationship Id="rId5" Type="http://schemas.openxmlformats.org/officeDocument/2006/relationships/hyperlink" Target="mailto:mathias.devaux@viacesi.fr" TargetMode="External"/><Relationship Id="rId4" Type="http://schemas.openxmlformats.org/officeDocument/2006/relationships/hyperlink" Target="mailto:kelian.bousquet@viacesi.fr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 2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9709718" cy="2895600"/>
          </a:xfrm>
        </p:spPr>
        <p:txBody>
          <a:bodyPr rtlCol="0"/>
          <a:lstStyle/>
          <a:p>
            <a:pPr rtl="0"/>
            <a:r>
              <a:rPr lang="fr-FR" dirty="0"/>
              <a:t>Centrale des Pièces Auto</a:t>
            </a:r>
          </a:p>
        </p:txBody>
      </p:sp>
      <p:sp>
        <p:nvSpPr>
          <p:cNvPr id="4" name="Sous-titre 3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/>
              <a:t>projet de création d’une base de données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628" y="908720"/>
            <a:ext cx="3780000" cy="1179200"/>
          </a:xfrm>
          <a:prstGeom prst="rect">
            <a:avLst/>
          </a:prstGeom>
          <a:gradFill>
            <a:gsLst>
              <a:gs pos="55500">
                <a:srgbClr val="C4EBFF"/>
              </a:gs>
              <a:gs pos="37000">
                <a:srgbClr val="D5F1FF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77788" y="692696"/>
            <a:ext cx="4104456" cy="1586880"/>
          </a:xfrm>
        </p:spPr>
        <p:txBody>
          <a:bodyPr rtlCol="0"/>
          <a:lstStyle/>
          <a:p>
            <a:r>
              <a:rPr lang="fr-FR" dirty="0"/>
              <a:t>Création d’un logiciel utilisateur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8964" y="836712"/>
            <a:ext cx="7189273" cy="5093317"/>
          </a:xfrm>
          <a:prstGeom prst="rect">
            <a:avLst/>
          </a:prstGeom>
        </p:spPr>
      </p:pic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21804" y="2647304"/>
            <a:ext cx="3581399" cy="725016"/>
          </a:xfrm>
        </p:spPr>
        <p:txBody>
          <a:bodyPr rtlCol="0">
            <a:normAutofit/>
          </a:bodyPr>
          <a:lstStyle/>
          <a:p>
            <a:pPr rtl="0"/>
            <a:r>
              <a:rPr lang="fr-FR" sz="2000" dirty="0"/>
              <a:t>Solution </a:t>
            </a:r>
            <a:r>
              <a:rPr lang="fr-FR" sz="2000" dirty="0" smtClean="0"/>
              <a:t>d’utilisation </a:t>
            </a:r>
            <a:r>
              <a:rPr lang="fr-FR" sz="2000" dirty="0"/>
              <a:t>avec une interface claire et intuitive.</a:t>
            </a:r>
          </a:p>
        </p:txBody>
      </p:sp>
    </p:spTree>
    <p:extLst>
      <p:ext uri="{BB962C8B-B14F-4D97-AF65-F5344CB8AC3E}">
        <p14:creationId xmlns:p14="http://schemas.microsoft.com/office/powerpoint/2010/main" val="364628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65213" y="3610000"/>
            <a:ext cx="9421686" cy="1800200"/>
          </a:xfrm>
        </p:spPr>
        <p:txBody>
          <a:bodyPr/>
          <a:lstStyle/>
          <a:p>
            <a:r>
              <a:rPr lang="fr-FR" dirty="0"/>
              <a:t>IV - Mise en place du plan</a:t>
            </a:r>
            <a:br>
              <a:rPr lang="fr-FR" dirty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37975" y="4800600"/>
            <a:ext cx="8229600" cy="1219200"/>
          </a:xfrm>
        </p:spPr>
        <p:txBody>
          <a:bodyPr/>
          <a:lstStyle/>
          <a:p>
            <a:r>
              <a:rPr lang="fr-FR" dirty="0"/>
              <a:t>Phase de Détail du projet</a:t>
            </a:r>
          </a:p>
        </p:txBody>
      </p:sp>
    </p:spTree>
    <p:extLst>
      <p:ext uri="{BB962C8B-B14F-4D97-AF65-F5344CB8AC3E}">
        <p14:creationId xmlns:p14="http://schemas.microsoft.com/office/powerpoint/2010/main" val="345125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 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Déroulement des opérations</a:t>
            </a:r>
          </a:p>
        </p:txBody>
      </p:sp>
      <p:graphicFrame>
        <p:nvGraphicFramePr>
          <p:cNvPr id="3" name="Espace réservé du contenu 2" descr="Flux interactif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4847598"/>
              </p:ext>
            </p:extLst>
          </p:nvPr>
        </p:nvGraphicFramePr>
        <p:xfrm>
          <a:off x="1522413" y="2132856"/>
          <a:ext cx="9134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2364043" y="476672"/>
            <a:ext cx="7344816" cy="1080120"/>
          </a:xfrm>
        </p:spPr>
        <p:txBody>
          <a:bodyPr rtlCol="0"/>
          <a:lstStyle/>
          <a:p>
            <a:pPr rtl="0"/>
            <a:r>
              <a:rPr lang="fr-FR" dirty="0"/>
              <a:t>Membres ayant participé au projet</a:t>
            </a:r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3574132" y="1916832"/>
            <a:ext cx="10729192" cy="3744416"/>
          </a:xfrm>
        </p:spPr>
        <p:txBody>
          <a:bodyPr rtlCol="0">
            <a:normAutofit/>
          </a:bodyPr>
          <a:lstStyle/>
          <a:p>
            <a:pPr rtl="0">
              <a:lnSpc>
                <a:spcPct val="200000"/>
              </a:lnSpc>
            </a:pPr>
            <a:endParaRPr lang="fr-FR" dirty="0"/>
          </a:p>
          <a:p>
            <a:pPr rtl="0">
              <a:lnSpc>
                <a:spcPct val="200000"/>
              </a:lnSpc>
            </a:pPr>
            <a:r>
              <a:rPr lang="fr-FR" dirty="0"/>
              <a:t>Adrien </a:t>
            </a:r>
            <a:r>
              <a:rPr lang="fr-FR" dirty="0" smtClean="0"/>
              <a:t>JESER </a:t>
            </a:r>
            <a:r>
              <a:rPr lang="fr-FR" dirty="0" smtClean="0"/>
              <a:t>		 </a:t>
            </a:r>
            <a:r>
              <a:rPr lang="fr-FR" dirty="0" smtClean="0">
                <a:hlinkClick r:id="rId3"/>
              </a:rPr>
              <a:t>adrien@jeser.me</a:t>
            </a:r>
            <a:endParaRPr lang="fr-FR" dirty="0"/>
          </a:p>
          <a:p>
            <a:pPr rtl="0">
              <a:lnSpc>
                <a:spcPct val="200000"/>
              </a:lnSpc>
            </a:pPr>
            <a:r>
              <a:rPr lang="fr-FR" dirty="0"/>
              <a:t>Kélian </a:t>
            </a:r>
            <a:r>
              <a:rPr lang="fr-FR" dirty="0" smtClean="0"/>
              <a:t>BOUSQUET  </a:t>
            </a:r>
            <a:r>
              <a:rPr lang="fr-FR" dirty="0" smtClean="0"/>
              <a:t>	</a:t>
            </a:r>
            <a:r>
              <a:rPr lang="fr-FR" dirty="0" smtClean="0">
                <a:hlinkClick r:id="rId4"/>
              </a:rPr>
              <a:t>kelian.bousquet@viacesi.fr</a:t>
            </a:r>
            <a:endParaRPr lang="fr-FR" dirty="0"/>
          </a:p>
          <a:p>
            <a:pPr>
              <a:lnSpc>
                <a:spcPct val="200000"/>
              </a:lnSpc>
            </a:pPr>
            <a:r>
              <a:rPr lang="fr-FR" dirty="0"/>
              <a:t>Mathias </a:t>
            </a:r>
            <a:r>
              <a:rPr lang="fr-FR" dirty="0" smtClean="0"/>
              <a:t>DEVAUX  </a:t>
            </a:r>
            <a:r>
              <a:rPr lang="fr-FR" dirty="0" smtClean="0"/>
              <a:t>		</a:t>
            </a:r>
            <a:r>
              <a:rPr lang="fr-FR" dirty="0" smtClean="0">
                <a:hlinkClick r:id="rId5"/>
              </a:rPr>
              <a:t>mathias.devaux@viacesi.fr</a:t>
            </a:r>
            <a:endParaRPr lang="fr-FR" dirty="0"/>
          </a:p>
          <a:p>
            <a:pPr>
              <a:lnSpc>
                <a:spcPct val="200000"/>
              </a:lnSpc>
            </a:pPr>
            <a:r>
              <a:rPr lang="fr-FR" dirty="0"/>
              <a:t>Michael VISTOT </a:t>
            </a:r>
            <a:r>
              <a:rPr lang="fr-FR" dirty="0" smtClean="0"/>
              <a:t>		 </a:t>
            </a:r>
            <a:r>
              <a:rPr lang="fr-FR" dirty="0" smtClean="0">
                <a:hlinkClick r:id="rId6"/>
              </a:rPr>
              <a:t>michael.vistot@viacesi.fr</a:t>
            </a:r>
            <a:r>
              <a:rPr lang="fr-FR" dirty="0" smtClean="0"/>
              <a:t>  </a:t>
            </a:r>
            <a:endParaRPr lang="fr-FR" dirty="0"/>
          </a:p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0850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i="1" dirty="0"/>
              <a:t>Sommaire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34172" y="2060848"/>
            <a:ext cx="5233523" cy="3528392"/>
          </a:xfrm>
        </p:spPr>
        <p:txBody>
          <a:bodyPr>
            <a:normAutofit fontScale="92500"/>
          </a:bodyPr>
          <a:lstStyle/>
          <a:p>
            <a:pPr marL="0" indent="0" algn="ctr">
              <a:lnSpc>
                <a:spcPct val="150000"/>
              </a:lnSpc>
              <a:buNone/>
            </a:pPr>
            <a:endParaRPr lang="fr-F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fr-FR" dirty="0" smtClean="0"/>
              <a:t>I - Problématique</a:t>
            </a:r>
          </a:p>
          <a:p>
            <a:pPr marL="2867025" indent="-2867025">
              <a:lnSpc>
                <a:spcPct val="150000"/>
              </a:lnSpc>
              <a:buNone/>
            </a:pPr>
            <a:r>
              <a:rPr lang="fr-FR" dirty="0" smtClean="0"/>
              <a:t>II - Proposition d’évolution du système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dirty="0" smtClean="0"/>
              <a:t>III - </a:t>
            </a:r>
            <a:r>
              <a:rPr lang="fr-FR" dirty="0"/>
              <a:t>Précision du nouveau </a:t>
            </a:r>
            <a:r>
              <a:rPr lang="fr-FR" dirty="0" smtClean="0"/>
              <a:t>système                         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dirty="0" smtClean="0"/>
              <a:t>IV - </a:t>
            </a:r>
            <a:r>
              <a:rPr lang="fr-FR" dirty="0"/>
              <a:t>Mise en place du </a:t>
            </a:r>
            <a:r>
              <a:rPr lang="fr-FR" dirty="0" smtClean="0"/>
              <a:t>plan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709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35009" y="3537992"/>
            <a:ext cx="8229600" cy="1872208"/>
          </a:xfrm>
        </p:spPr>
        <p:txBody>
          <a:bodyPr/>
          <a:lstStyle/>
          <a:p>
            <a:r>
              <a:rPr lang="fr-FR" dirty="0"/>
              <a:t>I - </a:t>
            </a:r>
            <a:r>
              <a:rPr lang="fr-FR" dirty="0" smtClean="0"/>
              <a:t>Problématique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Phase </a:t>
            </a:r>
            <a:r>
              <a:rPr lang="fr-FR" dirty="0" smtClean="0"/>
              <a:t>d’ANALYSE du </a:t>
            </a:r>
            <a:r>
              <a:rPr lang="fr-FR" dirty="0"/>
              <a:t>projet</a:t>
            </a:r>
          </a:p>
        </p:txBody>
      </p:sp>
    </p:spTree>
    <p:extLst>
      <p:ext uri="{BB962C8B-B14F-4D97-AF65-F5344CB8AC3E}">
        <p14:creationId xmlns:p14="http://schemas.microsoft.com/office/powerpoint/2010/main" val="187143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Problématique client</a:t>
            </a:r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fr-FR" dirty="0"/>
          </a:p>
          <a:p>
            <a:pPr rtl="0"/>
            <a:r>
              <a:rPr lang="fr-FR" dirty="0"/>
              <a:t>Système de gestion de stock vieillissant et peu pratique</a:t>
            </a:r>
          </a:p>
          <a:p>
            <a:pPr rtl="0"/>
            <a:r>
              <a:rPr lang="fr-FR" dirty="0"/>
              <a:t>Protection des données quasi-inexistante</a:t>
            </a:r>
          </a:p>
          <a:p>
            <a:pPr rtl="0"/>
            <a:r>
              <a:rPr lang="fr-FR" dirty="0"/>
              <a:t>Pas de service informatique</a:t>
            </a:r>
          </a:p>
          <a:p>
            <a:pPr rtl="0"/>
            <a:r>
              <a:rPr lang="fr-FR" dirty="0"/>
              <a:t>Perte de temps importante en utilisation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1048140" y="620688"/>
            <a:ext cx="5046272" cy="1235968"/>
          </a:xfrm>
        </p:spPr>
        <p:txBody>
          <a:bodyPr>
            <a:normAutofit fontScale="90000"/>
          </a:bodyPr>
          <a:lstStyle/>
          <a:p>
            <a:r>
              <a:rPr lang="fr-FR" dirty="0"/>
              <a:t>Problèmes rencontrés avec le </a:t>
            </a:r>
            <a:r>
              <a:rPr lang="fr-FR" dirty="0" smtClean="0"/>
              <a:t>système </a:t>
            </a:r>
            <a:r>
              <a:rPr lang="fr-FR" dirty="0"/>
              <a:t>Excel actuel.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48140" y="2250926"/>
            <a:ext cx="3581399" cy="3742928"/>
          </a:xfrm>
        </p:spPr>
        <p:txBody>
          <a:bodyPr>
            <a:normAutofit lnSpcReduction="10000"/>
          </a:bodyPr>
          <a:lstStyle/>
          <a:p>
            <a:r>
              <a:rPr lang="fr-FR" dirty="0"/>
              <a:t>L’ergonomie d’un fichier ne correspond guère à l’utilisation intense qui en est faite:</a:t>
            </a:r>
          </a:p>
          <a:p>
            <a:r>
              <a:rPr lang="fr-FR" dirty="0"/>
              <a:t>-Travail en collaboration impossible</a:t>
            </a:r>
          </a:p>
          <a:p>
            <a:r>
              <a:rPr lang="fr-FR" dirty="0"/>
              <a:t>-Trop de </a:t>
            </a:r>
            <a:r>
              <a:rPr lang="fr-FR" dirty="0" smtClean="0"/>
              <a:t>lignes implique une mauvaise ergonomie</a:t>
            </a:r>
            <a:endParaRPr lang="fr-FR" dirty="0"/>
          </a:p>
          <a:p>
            <a:r>
              <a:rPr lang="fr-FR" dirty="0"/>
              <a:t>-Le </a:t>
            </a:r>
            <a:r>
              <a:rPr lang="fr-FR" dirty="0" smtClean="0"/>
              <a:t>format </a:t>
            </a:r>
            <a:r>
              <a:rPr lang="fr-FR" dirty="0"/>
              <a:t>des données n’est pas définit, ce qui peut entrainer des </a:t>
            </a:r>
            <a:r>
              <a:rPr lang="fr-FR" dirty="0" smtClean="0"/>
              <a:t>incohérences</a:t>
            </a:r>
            <a:endParaRPr lang="fr-FR" dirty="0"/>
          </a:p>
          <a:p>
            <a:r>
              <a:rPr lang="fr-FR" dirty="0"/>
              <a:t>- Le fichier ne dispose pas d’une grande confidentialité (envoi par courriel, consultation ou retouche non </a:t>
            </a:r>
            <a:r>
              <a:rPr lang="fr-FR" dirty="0" smtClean="0"/>
              <a:t>désirée</a:t>
            </a:r>
            <a:r>
              <a:rPr lang="fr-FR" dirty="0" smtClean="0"/>
              <a:t>)</a:t>
            </a:r>
            <a:endParaRPr lang="fr-FR" dirty="0"/>
          </a:p>
          <a:p>
            <a:endParaRPr lang="fr-FR" dirty="0"/>
          </a:p>
        </p:txBody>
      </p:sp>
      <p:pic>
        <p:nvPicPr>
          <p:cNvPr id="10" name="Espace réservé pour une image  9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0" r="16250"/>
          <a:stretch>
            <a:fillRect/>
          </a:stretch>
        </p:blipFill>
        <p:spPr>
          <a:xfrm>
            <a:off x="4798268" y="2250926"/>
            <a:ext cx="6984776" cy="3973704"/>
          </a:xfrm>
        </p:spPr>
      </p:pic>
    </p:spTree>
    <p:extLst>
      <p:ext uri="{BB962C8B-B14F-4D97-AF65-F5344CB8AC3E}">
        <p14:creationId xmlns:p14="http://schemas.microsoft.com/office/powerpoint/2010/main" val="52764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81844" y="2539502"/>
            <a:ext cx="9925742" cy="2895600"/>
          </a:xfrm>
        </p:spPr>
        <p:txBody>
          <a:bodyPr>
            <a:normAutofit/>
          </a:bodyPr>
          <a:lstStyle/>
          <a:p>
            <a:r>
              <a:rPr lang="fr-FR" dirty="0"/>
              <a:t>II - Proposition d’évolution du système</a:t>
            </a:r>
            <a:br>
              <a:rPr lang="fr-FR" dirty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Phase </a:t>
            </a:r>
            <a:r>
              <a:rPr lang="fr-FR" dirty="0" smtClean="0"/>
              <a:t>de </a:t>
            </a:r>
            <a:r>
              <a:rPr lang="fr-FR" dirty="0"/>
              <a:t>choix </a:t>
            </a:r>
            <a:r>
              <a:rPr lang="fr-FR" dirty="0" smtClean="0"/>
              <a:t>pour </a:t>
            </a:r>
            <a:r>
              <a:rPr lang="fr-FR" dirty="0"/>
              <a:t>améliorer le système</a:t>
            </a:r>
          </a:p>
        </p:txBody>
      </p:sp>
    </p:spTree>
    <p:extLst>
      <p:ext uri="{BB962C8B-B14F-4D97-AF65-F5344CB8AC3E}">
        <p14:creationId xmlns:p14="http://schemas.microsoft.com/office/powerpoint/2010/main" val="386465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Solutions proposées</a:t>
            </a:r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>
          <a:xfrm>
            <a:off x="1522413" y="1988840"/>
            <a:ext cx="9468543" cy="3454896"/>
          </a:xfrm>
        </p:spPr>
        <p:txBody>
          <a:bodyPr rtlCol="0"/>
          <a:lstStyle/>
          <a:p>
            <a:pPr rtl="0"/>
            <a:endParaRPr lang="fr-FR" dirty="0"/>
          </a:p>
          <a:p>
            <a:pPr rtl="0"/>
            <a:r>
              <a:rPr lang="fr-FR" dirty="0"/>
              <a:t>Création d’une base de données et transferts des données existantes</a:t>
            </a:r>
          </a:p>
          <a:p>
            <a:pPr rtl="0"/>
            <a:r>
              <a:rPr lang="fr-FR" dirty="0"/>
              <a:t>Possibilité de travailler </a:t>
            </a:r>
            <a:r>
              <a:rPr lang="fr-FR" dirty="0" smtClean="0"/>
              <a:t>simultanément</a:t>
            </a:r>
            <a:endParaRPr lang="fr-FR" dirty="0"/>
          </a:p>
          <a:p>
            <a:pPr rtl="0"/>
            <a:r>
              <a:rPr lang="fr-FR" dirty="0" smtClean="0"/>
              <a:t>Protection </a:t>
            </a:r>
            <a:r>
              <a:rPr lang="fr-FR" dirty="0"/>
              <a:t>des données en cas de crash</a:t>
            </a:r>
          </a:p>
          <a:p>
            <a:pPr rtl="0"/>
            <a:r>
              <a:rPr lang="fr-FR" dirty="0"/>
              <a:t>Système d'authentification </a:t>
            </a:r>
            <a:r>
              <a:rPr lang="fr-FR" dirty="0" smtClean="0"/>
              <a:t>par profil et </a:t>
            </a:r>
            <a:r>
              <a:rPr lang="fr-FR" dirty="0"/>
              <a:t>de </a:t>
            </a:r>
            <a:r>
              <a:rPr lang="fr-FR" dirty="0" smtClean="0"/>
              <a:t>droit correspondant</a:t>
            </a:r>
          </a:p>
          <a:p>
            <a:r>
              <a:rPr lang="fr-FR" dirty="0"/>
              <a:t>Création logiciel à interface bureautique en remplacement d’Excel</a:t>
            </a:r>
          </a:p>
          <a:p>
            <a:pPr rtl="0"/>
            <a:endParaRPr lang="fr-FR" dirty="0"/>
          </a:p>
          <a:p>
            <a:pPr marL="0" indent="0" rtl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97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51782" y="2514600"/>
            <a:ext cx="8229600" cy="2895600"/>
          </a:xfrm>
        </p:spPr>
        <p:txBody>
          <a:bodyPr/>
          <a:lstStyle/>
          <a:p>
            <a:r>
              <a:rPr lang="fr-FR" dirty="0"/>
              <a:t>III - Précision du nouveau système</a:t>
            </a:r>
            <a:br>
              <a:rPr lang="fr-FR" dirty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Phase de présentation en détail du programme</a:t>
            </a:r>
          </a:p>
        </p:txBody>
      </p:sp>
    </p:spTree>
    <p:extLst>
      <p:ext uri="{BB962C8B-B14F-4D97-AF65-F5344CB8AC3E}">
        <p14:creationId xmlns:p14="http://schemas.microsoft.com/office/powerpoint/2010/main" val="417039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61764" y="188640"/>
            <a:ext cx="3312368" cy="2376264"/>
          </a:xfrm>
        </p:spPr>
        <p:txBody>
          <a:bodyPr rtlCol="0"/>
          <a:lstStyle/>
          <a:p>
            <a:pPr rtl="0"/>
            <a:r>
              <a:rPr lang="fr-FR" dirty="0"/>
              <a:t>Utilisation de MySQL pour créer une base de données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82546" y="3140968"/>
            <a:ext cx="3808784" cy="1512168"/>
          </a:xfrm>
        </p:spPr>
        <p:txBody>
          <a:bodyPr rtlCol="0">
            <a:normAutofit/>
          </a:bodyPr>
          <a:lstStyle/>
          <a:p>
            <a:pPr rtl="0"/>
            <a:r>
              <a:rPr lang="fr-FR" sz="2000" dirty="0"/>
              <a:t>Une des solutions les plus connus dans la création et la gestion de base de données, que nous avons </a:t>
            </a:r>
            <a:r>
              <a:rPr lang="fr-FR" sz="2000" dirty="0" smtClean="0"/>
              <a:t>utilisée </a:t>
            </a:r>
            <a:r>
              <a:rPr lang="fr-FR" sz="2000" dirty="0"/>
              <a:t>pour ce projet.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220" y="1636128"/>
            <a:ext cx="7272808" cy="4318668"/>
          </a:xfr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542" y="5085184"/>
            <a:ext cx="1680791" cy="8696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651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Tunnel bleu numérique 16: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905_TF02895261_TF02895261.potx" id="{D591E305-304E-4F08-83F3-B9147EDAAFB5}" vid="{F4994B82-D552-431A-8540-55AA87CE1401}"/>
    </a:ext>
  </a:extLst>
</a:theme>
</file>

<file path=ppt/theme/theme2.xml><?xml version="1.0" encoding="utf-8"?>
<a:theme xmlns:a="http://schemas.openxmlformats.org/drawingml/2006/main" name="Thèm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0</TotalTime>
  <Words>299</Words>
  <Application>Microsoft Office PowerPoint</Application>
  <PresentationFormat>Personnalisé</PresentationFormat>
  <Paragraphs>58</Paragraphs>
  <Slides>13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6" baseType="lpstr">
      <vt:lpstr>Arial</vt:lpstr>
      <vt:lpstr>Corbel</vt:lpstr>
      <vt:lpstr>Tunnel bleu numérique 16:9</vt:lpstr>
      <vt:lpstr>Centrale des Pièces Auto</vt:lpstr>
      <vt:lpstr>Sommaire</vt:lpstr>
      <vt:lpstr>I - Problématique </vt:lpstr>
      <vt:lpstr>Problématique client</vt:lpstr>
      <vt:lpstr>Problèmes rencontrés avec le système Excel actuel.</vt:lpstr>
      <vt:lpstr>II - Proposition d’évolution du système </vt:lpstr>
      <vt:lpstr>Solutions proposées</vt:lpstr>
      <vt:lpstr>III - Précision du nouveau système </vt:lpstr>
      <vt:lpstr>Utilisation de MySQL pour créer une base de données</vt:lpstr>
      <vt:lpstr>Création d’un logiciel utilisateur</vt:lpstr>
      <vt:lpstr>IV - Mise en place du plan </vt:lpstr>
      <vt:lpstr>Déroulement des opérations</vt:lpstr>
      <vt:lpstr>Membres ayant participé au projet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2017-03-31T06:43:00Z</dcterms:created>
  <dcterms:modified xsi:type="dcterms:W3CDTF">2017-04-12T14:49:39Z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